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4B58-5F57-4153-90FE-50ECBAC90A26}" type="datetimeFigureOut">
              <a:rPr lang="zh-TW" altLang="en-US" smtClean="0"/>
              <a:t>2022/1/11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919A-5DF1-40DF-A548-D428662F91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1514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4B58-5F57-4153-90FE-50ECBAC90A26}" type="datetimeFigureOut">
              <a:rPr lang="zh-TW" altLang="en-US" smtClean="0"/>
              <a:t>2022/1/11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919A-5DF1-40DF-A548-D428662F91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7593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4B58-5F57-4153-90FE-50ECBAC90A26}" type="datetimeFigureOut">
              <a:rPr lang="zh-TW" altLang="en-US" smtClean="0"/>
              <a:t>2022/1/11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919A-5DF1-40DF-A548-D428662F91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0885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4B58-5F57-4153-90FE-50ECBAC90A26}" type="datetimeFigureOut">
              <a:rPr lang="zh-TW" altLang="en-US" smtClean="0"/>
              <a:t>2022/1/11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919A-5DF1-40DF-A548-D428662F91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3432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4B58-5F57-4153-90FE-50ECBAC90A26}" type="datetimeFigureOut">
              <a:rPr lang="zh-TW" altLang="en-US" smtClean="0"/>
              <a:t>2022/1/11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919A-5DF1-40DF-A548-D428662F91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96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4B58-5F57-4153-90FE-50ECBAC90A26}" type="datetimeFigureOut">
              <a:rPr lang="zh-TW" altLang="en-US" smtClean="0"/>
              <a:t>2022/1/11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919A-5DF1-40DF-A548-D428662F91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5302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4B58-5F57-4153-90FE-50ECBAC90A26}" type="datetimeFigureOut">
              <a:rPr lang="zh-TW" altLang="en-US" smtClean="0"/>
              <a:t>2022/1/11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919A-5DF1-40DF-A548-D428662F91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9415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4B58-5F57-4153-90FE-50ECBAC90A26}" type="datetimeFigureOut">
              <a:rPr lang="zh-TW" altLang="en-US" smtClean="0"/>
              <a:t>2022/1/11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919A-5DF1-40DF-A548-D428662F91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395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4B58-5F57-4153-90FE-50ECBAC90A26}" type="datetimeFigureOut">
              <a:rPr lang="zh-TW" altLang="en-US" smtClean="0"/>
              <a:t>2022/1/11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919A-5DF1-40DF-A548-D428662F91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2414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4B58-5F57-4153-90FE-50ECBAC90A26}" type="datetimeFigureOut">
              <a:rPr lang="zh-TW" altLang="en-US" smtClean="0"/>
              <a:t>2022/1/11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919A-5DF1-40DF-A548-D428662F91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5886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4B58-5F57-4153-90FE-50ECBAC90A26}" type="datetimeFigureOut">
              <a:rPr lang="zh-TW" altLang="en-US" smtClean="0"/>
              <a:t>2022/1/11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919A-5DF1-40DF-A548-D428662F91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6901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74B58-5F57-4153-90FE-50ECBAC90A26}" type="datetimeFigureOut">
              <a:rPr lang="zh-TW" altLang="en-US" smtClean="0"/>
              <a:t>2022/1/11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F919A-5DF1-40DF-A548-D428662F91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1774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56" y="0"/>
            <a:ext cx="11729687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145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56" y="0"/>
            <a:ext cx="11729687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346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56" y="0"/>
            <a:ext cx="11729687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431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56" y="0"/>
            <a:ext cx="11729687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913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56" y="0"/>
            <a:ext cx="11729687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821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寬螢幕</PresentationFormat>
  <Paragraphs>0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</cp:revision>
  <dcterms:created xsi:type="dcterms:W3CDTF">2022-01-11T07:04:08Z</dcterms:created>
  <dcterms:modified xsi:type="dcterms:W3CDTF">2022-01-11T14:39:05Z</dcterms:modified>
</cp:coreProperties>
</file>